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333333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4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649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3935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352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5943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86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65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844" y="1052736"/>
            <a:ext cx="26282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14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068960"/>
            <a:ext cx="8424936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Молитва про </a:t>
            </a:r>
            <a:r>
              <a:rPr lang="ru-RU" sz="5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святість</a:t>
            </a:r>
            <a:r>
              <a:rPr lang="ru-RU" sz="5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</a:t>
            </a:r>
            <a:r>
              <a:rPr lang="en-US" sz="5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5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чистоту</a:t>
            </a:r>
            <a:endParaRPr lang="ru-RU" sz="50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3140968"/>
            <a:ext cx="914400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Господи, кличу до Тебе,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Святого,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поспішися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мене у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справі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благовістя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почуй же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голос,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 кличу до Тебе я,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23528" y="2780928"/>
            <a:ext cx="8496944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Нехай стане молитва моя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як кадило перед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Твоїми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святими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ангелами,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підношення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рук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як жертва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вечірня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Твою славу!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492896"/>
            <a:ext cx="8496944" cy="20882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Поклади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чистий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сторожу на уста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стережи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двері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губ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моїх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0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780928"/>
            <a:ext cx="9036496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дай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нахилятися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серцю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моєму</a:t>
            </a:r>
            <a: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речі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лихої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учинки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робити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безбожністю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із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ЧОЛОВІКАМИ,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чинять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переступ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щоб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ласувався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їхніми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святами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7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780928"/>
            <a:ext cx="914400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Як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праведний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народжений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згори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християнин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вразить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то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милість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докорить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олива на голову,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відкине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моя голова,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молитва моя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їхнього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зла.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492896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до Тебе, о Господи,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Владико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очі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на Тебе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надіюсь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Твій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молодий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зруйновуй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0486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Бережи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пастки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мене поставили, </a:t>
            </a:r>
            <a:br>
              <a:rPr lang="en-US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тенет ЧОЛОВІКІВ-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переступників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8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168860"/>
            <a:ext cx="8892480" cy="25202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Хай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безбожні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ЧОЛОВІКИ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попадають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разом до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сітки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своєї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я промину! </a:t>
            </a:r>
            <a:endParaRPr lang="en-US" sz="4000" b="1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808312" cy="504056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uk-UA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4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ru-RU" sz="24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0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271</Words>
  <Application>Microsoft Office PowerPoint</Application>
  <PresentationFormat>Екран (4:3)</PresentationFormat>
  <Paragraphs>52</Paragraphs>
  <Slides>9</Slides>
  <Notes>9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Тема Office</vt:lpstr>
      <vt:lpstr>ПСАЛОМ 141 </vt:lpstr>
      <vt:lpstr>ПСАЛОМ 141:1</vt:lpstr>
      <vt:lpstr>ПСАЛОМ 141:2</vt:lpstr>
      <vt:lpstr>ПСАЛОМ 141:3</vt:lpstr>
      <vt:lpstr>ПСАЛОМ 141:4</vt:lpstr>
      <vt:lpstr>ПСАЛОМ 141:5</vt:lpstr>
      <vt:lpstr>ПСАЛОМ 141:8</vt:lpstr>
      <vt:lpstr>ПСАЛОМ 141:9</vt:lpstr>
      <vt:lpstr>ПСАЛОМ 141:10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183</cp:revision>
  <dcterms:created xsi:type="dcterms:W3CDTF">2011-03-25T18:27:23Z</dcterms:created>
  <dcterms:modified xsi:type="dcterms:W3CDTF">2024-05-13T07:56:54Z</dcterms:modified>
</cp:coreProperties>
</file>